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aleway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  <p:embeddedFont>
      <p:font typeface="Comfortaa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6.xml"/><Relationship Id="rId22" Type="http://schemas.openxmlformats.org/officeDocument/2006/relationships/font" Target="fonts/Comfortaa-bold.fntdata"/><Relationship Id="rId10" Type="http://schemas.openxmlformats.org/officeDocument/2006/relationships/slide" Target="slides/slide5.xml"/><Relationship Id="rId21" Type="http://schemas.openxmlformats.org/officeDocument/2006/relationships/font" Target="fonts/Comfortaa-regular.fntdata"/><Relationship Id="rId13" Type="http://schemas.openxmlformats.org/officeDocument/2006/relationships/font" Target="fonts/Raleway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italic.fntdata"/><Relationship Id="rId14" Type="http://schemas.openxmlformats.org/officeDocument/2006/relationships/font" Target="fonts/Raleway-bold.fntdata"/><Relationship Id="rId17" Type="http://schemas.openxmlformats.org/officeDocument/2006/relationships/font" Target="fonts/Lato-regular.fntdata"/><Relationship Id="rId16" Type="http://schemas.openxmlformats.org/officeDocument/2006/relationships/font" Target="fonts/Raleway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italic.fntdata"/><Relationship Id="rId6" Type="http://schemas.openxmlformats.org/officeDocument/2006/relationships/slide" Target="slides/slide1.xml"/><Relationship Id="rId18" Type="http://schemas.openxmlformats.org/officeDocument/2006/relationships/font" Target="fonts/La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7cdb13c5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7cdb13c5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c6fa3c898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c6fa3c89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c6fa3c898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c6fa3c89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4b966d821_0_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4b966d821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4b966d821_0_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4b966d82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4b966d821_0_1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84b966d821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4b966d821_0_1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4b966d821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us02web.zoom.us/j/4575314222" TargetMode="External"/><Relationship Id="rId4" Type="http://schemas.openxmlformats.org/officeDocument/2006/relationships/image" Target="../media/image1.jpg"/><Relationship Id="rId5" Type="http://schemas.openxmlformats.org/officeDocument/2006/relationships/hyperlink" Target="https://forms.gle/YXys4NbMTGZYD7g17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idx="1" type="subTitle"/>
          </p:nvPr>
        </p:nvSpPr>
        <p:spPr>
          <a:xfrm>
            <a:off x="4651075" y="2427625"/>
            <a:ext cx="3942300" cy="63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Join Zoom Meeting</a:t>
            </a:r>
            <a:endParaRPr sz="105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 u="sng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  <a:hlinkClick r:id="rId3"/>
              </a:rPr>
              <a:t>https://us02web.zoom.us/j/4575314222</a:t>
            </a:r>
            <a:endParaRPr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73" name="Google Shape;73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8275" y="131827"/>
            <a:ext cx="3725026" cy="482202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3"/>
          <p:cNvSpPr txBox="1"/>
          <p:nvPr>
            <p:ph idx="1" type="subTitle"/>
          </p:nvPr>
        </p:nvSpPr>
        <p:spPr>
          <a:xfrm>
            <a:off x="4651075" y="1479325"/>
            <a:ext cx="3942300" cy="407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 u="sng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  <a:hlinkClick r:id="rId5"/>
              </a:rPr>
              <a:t>https://forms.gle/YXys4NbMTGZYD7g17</a:t>
            </a:r>
            <a:endParaRPr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5" name="Google Shape;75;p13"/>
          <p:cNvSpPr txBox="1"/>
          <p:nvPr>
            <p:ph idx="1" type="subTitle"/>
          </p:nvPr>
        </p:nvSpPr>
        <p:spPr>
          <a:xfrm>
            <a:off x="4651075" y="1024800"/>
            <a:ext cx="3942300" cy="63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Register via Google Form here</a:t>
            </a:r>
            <a:endParaRPr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6" name="Google Shape;76;p13"/>
          <p:cNvSpPr/>
          <p:nvPr/>
        </p:nvSpPr>
        <p:spPr>
          <a:xfrm>
            <a:off x="4407675" y="1138347"/>
            <a:ext cx="3656700" cy="2328600"/>
          </a:xfrm>
          <a:prstGeom prst="rect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CPT Think Tank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“The New Normal”</a:t>
            </a:r>
            <a:endParaRPr/>
          </a:p>
        </p:txBody>
      </p:sp>
      <p:sp>
        <p:nvSpPr>
          <p:cNvPr id="82" name="Google Shape;82;p14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Jodie Littwin • 05.05.2020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265500" y="1912650"/>
            <a:ext cx="4045200" cy="131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 Tank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&amp;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Bother</a:t>
            </a:r>
            <a:endParaRPr/>
          </a:p>
        </p:txBody>
      </p:sp>
      <p:sp>
        <p:nvSpPr>
          <p:cNvPr id="88" name="Google Shape;88;p1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: an institute, corporation, or </a:t>
            </a:r>
            <a:r>
              <a:rPr b="1" lang="en"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group</a:t>
            </a:r>
            <a:r>
              <a:rPr lang="en"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organized to study a particular subject (such as a policy issue or a scientific problem) and provide information, ideas, and advice</a:t>
            </a:r>
            <a:endParaRPr sz="13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 are embarking on an age of unknown in the world of ABA Therapy. There are new ideas, venues and avenues for growth for CPT. Let’s get ahead of the curve!</a:t>
            </a:r>
            <a:endParaRPr sz="13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/>
          <p:nvPr>
            <p:ph type="title"/>
          </p:nvPr>
        </p:nvSpPr>
        <p:spPr>
          <a:xfrm>
            <a:off x="265500" y="1912650"/>
            <a:ext cx="4045200" cy="131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should be involved?</a:t>
            </a:r>
            <a:endParaRPr/>
          </a:p>
        </p:txBody>
      </p:sp>
      <p:sp>
        <p:nvSpPr>
          <p:cNvPr id="94" name="Google Shape;94;p1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: Anyone from the organization that wants to help shape ideas and policies for CPT. It is open to </a:t>
            </a:r>
            <a:r>
              <a:rPr b="1" lang="en"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everyone</a:t>
            </a:r>
            <a:r>
              <a:rPr lang="en"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; A</a:t>
            </a:r>
            <a:r>
              <a:rPr lang="en"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dmin, BCBAs and BTs on a voluntary basis</a:t>
            </a:r>
            <a:endParaRPr sz="13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/>
          <p:nvPr>
            <p:ph type="title"/>
          </p:nvPr>
        </p:nvSpPr>
        <p:spPr>
          <a:xfrm>
            <a:off x="265500" y="1912650"/>
            <a:ext cx="4045200" cy="131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</a:t>
            </a:r>
            <a:endParaRPr/>
          </a:p>
        </p:txBody>
      </p:sp>
      <p:sp>
        <p:nvSpPr>
          <p:cNvPr id="100" name="Google Shape;100;p1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: There will be an initial teleconference to brainstorm and dicuss the topics.</a:t>
            </a:r>
            <a:endParaRPr sz="13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Groups will be formed and will meet to discuss at a mutually convenient time.</a:t>
            </a:r>
            <a:endParaRPr sz="13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Follow up meeting to present ideas about the individual topics</a:t>
            </a:r>
            <a:endParaRPr sz="13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350">
              <a:solidFill>
                <a:srgbClr val="30333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/>
          <p:nvPr>
            <p:ph type="title"/>
          </p:nvPr>
        </p:nvSpPr>
        <p:spPr>
          <a:xfrm>
            <a:off x="265500" y="1912650"/>
            <a:ext cx="4045200" cy="131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Topics you ask?</a:t>
            </a:r>
            <a:endParaRPr/>
          </a:p>
        </p:txBody>
      </p:sp>
      <p:sp>
        <p:nvSpPr>
          <p:cNvPr id="106" name="Google Shape;106;p18"/>
          <p:cNvSpPr txBox="1"/>
          <p:nvPr>
            <p:ph idx="2" type="body"/>
          </p:nvPr>
        </p:nvSpPr>
        <p:spPr>
          <a:xfrm>
            <a:off x="4939500" y="724200"/>
            <a:ext cx="3837000" cy="356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: Including but not limited to the following:</a:t>
            </a:r>
            <a:endParaRPr sz="13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7975" lvl="0" marL="4572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50"/>
              <a:buFont typeface="Arial"/>
              <a:buChar char="●"/>
            </a:pPr>
            <a:r>
              <a:rPr lang="en" sz="12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Telehealth</a:t>
            </a:r>
            <a:endParaRPr sz="12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Char char="○"/>
            </a:pPr>
            <a:r>
              <a:rPr lang="en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Ways to improve</a:t>
            </a:r>
            <a:endParaRPr sz="1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Char char="○"/>
            </a:pPr>
            <a:r>
              <a:rPr lang="en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Outreach </a:t>
            </a:r>
            <a:r>
              <a:rPr lang="en" sz="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(esp since schools closed)</a:t>
            </a:r>
            <a:endParaRPr sz="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7975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50"/>
              <a:buFont typeface="Arial"/>
              <a:buChar char="●"/>
            </a:pPr>
            <a:r>
              <a:rPr lang="en" sz="12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New post-crisis operating standards</a:t>
            </a:r>
            <a:endParaRPr sz="12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Char char="●"/>
            </a:pPr>
            <a:r>
              <a:rPr lang="en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Restarting home services </a:t>
            </a:r>
            <a:r>
              <a:rPr lang="en" sz="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(to those that don’t currently have)</a:t>
            </a:r>
            <a:endParaRPr sz="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Char char="○"/>
            </a:pPr>
            <a:r>
              <a:rPr lang="en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will that look like?</a:t>
            </a:r>
            <a:endParaRPr sz="1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Char char="○"/>
            </a:pPr>
            <a:r>
              <a:rPr lang="en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Precautions</a:t>
            </a:r>
            <a:r>
              <a:rPr lang="en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1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Char char="●"/>
            </a:pPr>
            <a:r>
              <a:rPr lang="en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Improving Communications (non F2F)</a:t>
            </a:r>
            <a:endParaRPr sz="1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Char char="○"/>
            </a:pPr>
            <a:r>
              <a:rPr lang="en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Admin to Staff</a:t>
            </a:r>
            <a:endParaRPr sz="1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Char char="○"/>
            </a:pPr>
            <a:r>
              <a:rPr lang="en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Staff to Families</a:t>
            </a:r>
            <a:endParaRPr sz="1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Char char="●"/>
            </a:pPr>
            <a:r>
              <a:rPr lang="en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Camp</a:t>
            </a:r>
            <a:endParaRPr sz="1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Char char="○"/>
            </a:pPr>
            <a:r>
              <a:rPr lang="en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Virtual?</a:t>
            </a:r>
            <a:endParaRPr sz="1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Char char="○"/>
            </a:pPr>
            <a:r>
              <a:rPr lang="en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At Home?</a:t>
            </a:r>
            <a:endParaRPr sz="1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Char char="●"/>
            </a:pPr>
            <a:r>
              <a:rPr lang="en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September</a:t>
            </a:r>
            <a:endParaRPr sz="1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Char char="○"/>
            </a:pPr>
            <a:r>
              <a:rPr lang="en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Transition back to School</a:t>
            </a:r>
            <a:endParaRPr sz="1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Char char="○"/>
            </a:pPr>
            <a:r>
              <a:rPr lang="en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Help equip districts/consultation basis</a:t>
            </a:r>
            <a:endParaRPr sz="1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200">
              <a:solidFill>
                <a:srgbClr val="30333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9"/>
          <p:cNvSpPr txBox="1"/>
          <p:nvPr>
            <p:ph type="title"/>
          </p:nvPr>
        </p:nvSpPr>
        <p:spPr>
          <a:xfrm>
            <a:off x="265500" y="1912650"/>
            <a:ext cx="4045200" cy="131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Random Thoughts from Jodie</a:t>
            </a:r>
            <a:endParaRPr/>
          </a:p>
        </p:txBody>
      </p:sp>
      <p:sp>
        <p:nvSpPr>
          <p:cNvPr id="112" name="Google Shape;112;p1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:Providing our families with safety guarantees that restore trust</a:t>
            </a:r>
            <a:endParaRPr sz="13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Safeguarding the health of employees</a:t>
            </a:r>
            <a:endParaRPr sz="13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Reviving demand</a:t>
            </a:r>
            <a:endParaRPr sz="13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350">
              <a:solidFill>
                <a:srgbClr val="30333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